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8" r:id="rId4"/>
    <p:sldId id="271" r:id="rId5"/>
    <p:sldId id="258" r:id="rId6"/>
    <p:sldId id="262" r:id="rId7"/>
    <p:sldId id="263" r:id="rId8"/>
    <p:sldId id="259" r:id="rId9"/>
    <p:sldId id="261" r:id="rId10"/>
    <p:sldId id="265" r:id="rId11"/>
    <p:sldId id="266" r:id="rId12"/>
    <p:sldId id="273" r:id="rId13"/>
    <p:sldId id="277" r:id="rId14"/>
    <p:sldId id="275" r:id="rId15"/>
    <p:sldId id="264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BF3"/>
    <a:srgbClr val="9966FF"/>
    <a:srgbClr val="A775DD"/>
    <a:srgbClr val="DDC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650FD-A08E-1557-DCCB-6ADBA905E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05C174-0686-9191-DCDF-8A6E468B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D061F-C009-55BB-1063-B02B533F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5DBC34-0387-27E8-10DA-53E601A7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883F3-2ECB-3A0B-EDA5-6CC164CF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8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FF131-8458-63DB-2800-EB3D0015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754F73-79E2-2511-EAF3-6984779B2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2171F3-A9C9-D64C-1844-725C327C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E2AB79-68E4-A900-FF00-68CE6158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ADF28-0B65-8030-85DB-322C49CD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9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13A82B-A96C-289F-02D8-9D51BDDCED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7E658B-5BF1-E181-7501-2A78C84FF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E7A9A9-F32F-9823-C15D-1304FFD9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9D338-B6E0-D579-007B-AFFEE9DA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18C2B-F01C-387C-DEA2-9DA4392A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54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73405-4717-EDF7-D871-2A4C3DCB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59625-E150-D6E2-DE37-2BA8A3681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D4092-F6B3-75C5-D6F8-3BF2DBD0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9D587-DACA-1433-A51B-502421894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E5C77-BB45-8F05-3417-871FC4F6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1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1BC2-3BD7-5CDD-37D1-0546C191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6BB8AA-1DFA-1478-49C5-1E72D5636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F7122-E7DA-2541-E22D-CD5149FD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7FF2A-F312-C2FD-AE4D-BCF13413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E2AC5-4AD1-A769-0913-441E66FA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2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D67-3665-27C6-EF17-ED16D5B1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EC5C3D-4D7B-EE83-57F6-7EE39AC55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CB26D5-1D2A-D931-8DBE-82457591C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BA258-0F55-70C6-2414-7C9BE6F1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6938DB-3D1B-BDE2-37E8-0FA8344C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81449-91D2-FC57-C3B8-938581CA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9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DB56-45FF-4BD8-3F64-88988CDB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8711A-9B85-072B-02FE-A40E85F04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ABCB83-BCE1-869D-57D8-97BF7FF25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366138-D415-0488-2B1B-2EE854B5D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987479-B34E-DD9D-A76D-1958A479F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52CFE-7D48-6B1D-F71B-DEDC620A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3F3F8B-1039-FEDD-C972-2E85D348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C9DB5F-E595-0B09-114A-62B3F7D9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5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064E5-913B-65ED-E36E-91B1C1B1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4B0138-137E-96AF-CEEF-E8E408EE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3FF192-BA25-EA0A-A8C1-6299B0C9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821BF7-F165-6F2E-ADBD-3169E34A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21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0FA0AA-0FC5-E97A-6AC5-D1CB3F4BC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2B2566-9FC0-1502-EDC3-E0F5867D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5E1D38-B89F-2A94-DA7E-1308F83C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3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559D2-B9F9-0B00-487E-779BC604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27494-B9C2-9947-A1A2-CF0A17236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F0318-5530-CF0F-CF30-59341C1EB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4AA433-E16D-5799-39F6-582ECF4D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AE5C26-7FF1-9C97-CFE5-1FE87AD0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9AA632-EED1-CCC6-8AA2-BDE07B3F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7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54B94-025B-EE3B-AC50-484602F7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23FC6E-968F-A222-97A3-79C738606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8F684E-75B7-DC00-E607-DC3DC8C0E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170624-9BF6-E42D-09FD-C3D93723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C960D-807B-5C05-C849-A62BD0EB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5C4765-E45A-058D-EEA9-89212C07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64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72C09A-2975-038E-D82C-B6ACC665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EC469E-CB91-53CD-5792-0551DCED5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2BDA3-3140-192D-68A0-839022F50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06839-C3BE-4C8D-A955-387DC30422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5B5AA-DE80-7DD4-6BF3-A103931A5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680F6-F6B6-9A9D-C54F-4A3BCF565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B3D76-6327-426C-B7AB-353E3B206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8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atchbe.netlify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igma.com/proto/3PlUBJSz8kWvakncPN0Tcs/%EC%BA%90%EC%B9%98%EB%B8%8C?node-id=167%3A3656&amp;starting-point-node-id=167%3A365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9BF3">
            <a:alpha val="7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노트북, 어두운이(가) 표시된 사진&#10;&#10;자동 생성된 설명">
            <a:extLst>
              <a:ext uri="{FF2B5EF4-FFF2-40B4-BE49-F238E27FC236}">
                <a16:creationId xmlns:a16="http://schemas.microsoft.com/office/drawing/2014/main" id="{468B05D0-28B6-458F-24BE-78D24767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68" y="2894017"/>
            <a:ext cx="5845665" cy="1069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3B0E7A-0AD5-AFB7-6E0F-F3ADAB1BC421}"/>
              </a:ext>
            </a:extLst>
          </p:cNvPr>
          <p:cNvSpPr txBox="1"/>
          <p:nvPr/>
        </p:nvSpPr>
        <p:spPr>
          <a:xfrm>
            <a:off x="10173701" y="5606716"/>
            <a:ext cx="193407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a typeface="AppleSDGothicNeoL00" panose="02000503000000000000" pitchFamily="2" charset="-127"/>
              </a:rPr>
              <a:t>팀장 </a:t>
            </a:r>
            <a:r>
              <a:rPr lang="en-US" altLang="ko-KR" dirty="0">
                <a:solidFill>
                  <a:schemeClr val="bg1"/>
                </a:solidFill>
                <a:ea typeface="AppleSDGothicNeoL00" panose="02000503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ea typeface="AppleSDGothicNeoL00" panose="02000503000000000000" pitchFamily="2" charset="-127"/>
              </a:rPr>
              <a:t>김미래</a:t>
            </a:r>
            <a:endParaRPr lang="en-US" altLang="ko-KR" dirty="0">
              <a:solidFill>
                <a:schemeClr val="bg1"/>
              </a:solidFill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a typeface="AppleSDGothicNeoL00" panose="02000503000000000000" pitchFamily="2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ea typeface="AppleSDGothicNeoL00" panose="02000503000000000000" pitchFamily="2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ea typeface="AppleSDGothicNeoL00" panose="02000503000000000000" pitchFamily="2" charset="-127"/>
              </a:rPr>
              <a:t>김민정</a:t>
            </a:r>
          </a:p>
        </p:txBody>
      </p:sp>
    </p:spTree>
    <p:extLst>
      <p:ext uri="{BB962C8B-B14F-4D97-AF65-F5344CB8AC3E}">
        <p14:creationId xmlns:p14="http://schemas.microsoft.com/office/powerpoint/2010/main" val="159226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/>
          <p:nvPr/>
        </p:nvCxnSpPr>
        <p:spPr>
          <a:xfrm>
            <a:off x="0" y="79796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5179724" y="31824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캐치브</a:t>
            </a:r>
            <a:r>
              <a:rPr lang="ko-KR" altLang="en-US" sz="2400" b="1" dirty="0"/>
              <a:t> 기능</a:t>
            </a:r>
          </a:p>
        </p:txBody>
      </p:sp>
      <p:pic>
        <p:nvPicPr>
          <p:cNvPr id="3" name="그림 2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127B8C40-3764-6E1C-75BA-25955E61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571" y="1522337"/>
            <a:ext cx="3700463" cy="3700463"/>
          </a:xfrm>
          <a:prstGeom prst="rect">
            <a:avLst/>
          </a:prstGeom>
        </p:spPr>
      </p:pic>
      <p:pic>
        <p:nvPicPr>
          <p:cNvPr id="9" name="그림 8" descr="텍스트, 하얀색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48B6AC1D-041E-4042-B5D1-5E9B61831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73" y="1522337"/>
            <a:ext cx="3700463" cy="37004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61D205-1169-B98F-0569-F7D1161DD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69" y="1522337"/>
            <a:ext cx="3700463" cy="3700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D1657D-A914-990D-6FF3-572EB5389EFE}"/>
              </a:ext>
            </a:extLst>
          </p:cNvPr>
          <p:cNvSpPr txBox="1"/>
          <p:nvPr/>
        </p:nvSpPr>
        <p:spPr>
          <a:xfrm>
            <a:off x="1713791" y="548908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시작화면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AAD0379-8D52-8E37-BE6F-05D07165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1586" y="1522337"/>
            <a:ext cx="3710579" cy="37105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CFB936-5AE3-ABB4-C986-7A76DAE4402F}"/>
              </a:ext>
            </a:extLst>
          </p:cNvPr>
          <p:cNvSpPr txBox="1"/>
          <p:nvPr/>
        </p:nvSpPr>
        <p:spPr>
          <a:xfrm>
            <a:off x="4262667" y="5484732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메인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8178A-B57F-500B-BFD4-4499CC2CAF5A}"/>
              </a:ext>
            </a:extLst>
          </p:cNvPr>
          <p:cNvSpPr txBox="1"/>
          <p:nvPr/>
        </p:nvSpPr>
        <p:spPr>
          <a:xfrm>
            <a:off x="9468534" y="5484732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마이페이지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5CBF9-330C-2AD5-F69E-723013B249B2}"/>
              </a:ext>
            </a:extLst>
          </p:cNvPr>
          <p:cNvSpPr txBox="1"/>
          <p:nvPr/>
        </p:nvSpPr>
        <p:spPr>
          <a:xfrm>
            <a:off x="6630347" y="5484732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글쓰기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&amp;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캘린더</a:t>
            </a:r>
          </a:p>
        </p:txBody>
      </p:sp>
    </p:spTree>
    <p:extLst>
      <p:ext uri="{BB962C8B-B14F-4D97-AF65-F5344CB8AC3E}">
        <p14:creationId xmlns:p14="http://schemas.microsoft.com/office/powerpoint/2010/main" val="253577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>
            <a:cxnSpLocks/>
          </p:cNvCxnSpPr>
          <p:nvPr/>
        </p:nvCxnSpPr>
        <p:spPr>
          <a:xfrm>
            <a:off x="590884" y="778714"/>
            <a:ext cx="918796" cy="0"/>
          </a:xfrm>
          <a:prstGeom prst="line">
            <a:avLst/>
          </a:prstGeom>
          <a:ln w="28575">
            <a:solidFill>
              <a:srgbClr val="A775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428873" y="317049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캐치브의</a:t>
            </a: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시작화면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5B17F1F-7639-86E9-92C6-36B933D0156D}"/>
              </a:ext>
            </a:extLst>
          </p:cNvPr>
          <p:cNvSpPr/>
          <p:nvPr/>
        </p:nvSpPr>
        <p:spPr>
          <a:xfrm>
            <a:off x="8345211" y="1217087"/>
            <a:ext cx="2983831" cy="2322094"/>
          </a:xfrm>
          <a:prstGeom prst="roundRect">
            <a:avLst/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F3F5F-C72C-97F6-87D6-CFD417B444E4}"/>
              </a:ext>
            </a:extLst>
          </p:cNvPr>
          <p:cNvSpPr txBox="1"/>
          <p:nvPr/>
        </p:nvSpPr>
        <p:spPr>
          <a:xfrm>
            <a:off x="8577780" y="1500971"/>
            <a:ext cx="2542306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캐치브에 대한 설명을 깔끔하고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한눈에 내용을 알아볼 수 있도록 디자인 하였습니다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로그인은 카카오톡으로 쉽고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빠르게 할 수 있습니다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939F6AF-E4D9-43D2-8B22-A9ECA99D1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3" y="1557565"/>
            <a:ext cx="2081037" cy="4506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5ED8D1-19E5-DDC4-E037-CD1546A6E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20" y="1557565"/>
            <a:ext cx="2097842" cy="4542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0EBB3EB8-2331-03C0-3135-B6E9EFAC1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274" y="3871491"/>
            <a:ext cx="4375726" cy="243738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CB43B3-34D0-EE5F-FC7E-847ED162E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42" y="1539071"/>
            <a:ext cx="2097843" cy="4542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FCC203-B88B-A31E-AC66-BE3B0081B7B6}"/>
              </a:ext>
            </a:extLst>
          </p:cNvPr>
          <p:cNvCxnSpPr/>
          <p:nvPr/>
        </p:nvCxnSpPr>
        <p:spPr>
          <a:xfrm>
            <a:off x="2822477" y="3834844"/>
            <a:ext cx="3915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0BD800-673C-5A9D-5AAE-A572B0CF71B7}"/>
              </a:ext>
            </a:extLst>
          </p:cNvPr>
          <p:cNvCxnSpPr/>
          <p:nvPr/>
        </p:nvCxnSpPr>
        <p:spPr>
          <a:xfrm>
            <a:off x="5413037" y="3834399"/>
            <a:ext cx="3915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75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>
            <a:cxnSpLocks/>
          </p:cNvCxnSpPr>
          <p:nvPr/>
        </p:nvCxnSpPr>
        <p:spPr>
          <a:xfrm>
            <a:off x="590884" y="778714"/>
            <a:ext cx="918796" cy="0"/>
          </a:xfrm>
          <a:prstGeom prst="line">
            <a:avLst/>
          </a:prstGeom>
          <a:ln w="28575">
            <a:solidFill>
              <a:srgbClr val="A775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428873" y="317049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캐치브의 메인 페이지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5B17F1F-7639-86E9-92C6-36B933D0156D}"/>
              </a:ext>
            </a:extLst>
          </p:cNvPr>
          <p:cNvSpPr/>
          <p:nvPr/>
        </p:nvSpPr>
        <p:spPr>
          <a:xfrm>
            <a:off x="8345211" y="1217087"/>
            <a:ext cx="2983831" cy="2322094"/>
          </a:xfrm>
          <a:prstGeom prst="roundRect">
            <a:avLst/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DD94013-64C6-0128-163B-E68147E20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54" y="1527993"/>
            <a:ext cx="2223286" cy="46899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3484B7-28B4-B24F-F671-385CBF7AC4DF}"/>
              </a:ext>
            </a:extLst>
          </p:cNvPr>
          <p:cNvSpPr txBox="1"/>
          <p:nvPr/>
        </p:nvSpPr>
        <p:spPr>
          <a:xfrm>
            <a:off x="8550214" y="1424605"/>
            <a:ext cx="2573824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메인 페이지에서는 유저가 본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영상과 작성한 글을 한눈에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볼 수 있습니다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게시물을 눌렀을 경우 상세 글과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댓글을 볼 수 있는 페이지로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넘어갑니다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5DF23FD-717A-D52F-ADCA-51C06096C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68" y="1527993"/>
            <a:ext cx="2125302" cy="4601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F828F2-5D9D-8E5F-DA30-A9E345F43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5" y="1527993"/>
            <a:ext cx="2128349" cy="4601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F2E6F1-E4C2-73B1-698F-3639F85A86D1}"/>
              </a:ext>
            </a:extLst>
          </p:cNvPr>
          <p:cNvCxnSpPr>
            <a:endCxn id="17" idx="1"/>
          </p:cNvCxnSpPr>
          <p:nvPr/>
        </p:nvCxnSpPr>
        <p:spPr>
          <a:xfrm>
            <a:off x="1359568" y="3362826"/>
            <a:ext cx="1806286" cy="51012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노트북, 실내, 어두운이(가) 표시된 사진&#10;&#10;자동 생성된 설명">
            <a:extLst>
              <a:ext uri="{FF2B5EF4-FFF2-40B4-BE49-F238E27FC236}">
                <a16:creationId xmlns:a16="http://schemas.microsoft.com/office/drawing/2014/main" id="{141E27A6-8EF1-A4E3-A476-D2134FF22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62" y="2993897"/>
            <a:ext cx="4153927" cy="41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1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>
            <a:cxnSpLocks/>
          </p:cNvCxnSpPr>
          <p:nvPr/>
        </p:nvCxnSpPr>
        <p:spPr>
          <a:xfrm>
            <a:off x="590884" y="778714"/>
            <a:ext cx="918796" cy="0"/>
          </a:xfrm>
          <a:prstGeom prst="line">
            <a:avLst/>
          </a:prstGeom>
          <a:ln w="28575">
            <a:solidFill>
              <a:srgbClr val="A775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428873" y="317049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캐치브의 글쓰기와</a:t>
            </a:r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캘린더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7CA1757D-9FC9-2322-DC34-65237553F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2775" y="3994923"/>
            <a:ext cx="3240978" cy="225141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5B17F1F-7639-86E9-92C6-36B933D0156D}"/>
              </a:ext>
            </a:extLst>
          </p:cNvPr>
          <p:cNvSpPr/>
          <p:nvPr/>
        </p:nvSpPr>
        <p:spPr>
          <a:xfrm>
            <a:off x="8345211" y="1217087"/>
            <a:ext cx="2983831" cy="2322094"/>
          </a:xfrm>
          <a:prstGeom prst="roundRect">
            <a:avLst/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F3F5F-C72C-97F6-87D6-CFD417B444E4}"/>
              </a:ext>
            </a:extLst>
          </p:cNvPr>
          <p:cNvSpPr txBox="1"/>
          <p:nvPr/>
        </p:nvSpPr>
        <p:spPr>
          <a:xfrm>
            <a:off x="8593589" y="1424605"/>
            <a:ext cx="2585264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글쓰기는 간단하게 작성할 수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있도록 디자인 되었으며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캘린더에 따로 저장할 수 있습니다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캘린더에서 유저가 작성한 글은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작성날짜가 표시되어 한눈에 볼 수 있습니다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AF8EEBB-CF27-955D-B1F8-10E3A4AB3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3" y="1661204"/>
            <a:ext cx="2066984" cy="4475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7A9CE9A-A806-18A7-B154-B0A776F13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07" y="1661204"/>
            <a:ext cx="2071265" cy="4475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48BA2E-95A7-BCD5-21A8-FEF4796B4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71" y="1661204"/>
            <a:ext cx="2071266" cy="4467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F709D1A-454D-8A65-1CD4-277A3A97B3EA}"/>
              </a:ext>
            </a:extLst>
          </p:cNvPr>
          <p:cNvCxnSpPr/>
          <p:nvPr/>
        </p:nvCxnSpPr>
        <p:spPr>
          <a:xfrm>
            <a:off x="2839453" y="3874168"/>
            <a:ext cx="240631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8088C9-4FFD-E3DC-A218-4F244797A70F}"/>
              </a:ext>
            </a:extLst>
          </p:cNvPr>
          <p:cNvCxnSpPr/>
          <p:nvPr/>
        </p:nvCxnSpPr>
        <p:spPr>
          <a:xfrm flipV="1">
            <a:off x="3700923" y="3717758"/>
            <a:ext cx="2079648" cy="21596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790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>
            <a:cxnSpLocks/>
          </p:cNvCxnSpPr>
          <p:nvPr/>
        </p:nvCxnSpPr>
        <p:spPr>
          <a:xfrm>
            <a:off x="590884" y="778714"/>
            <a:ext cx="918796" cy="0"/>
          </a:xfrm>
          <a:prstGeom prst="line">
            <a:avLst/>
          </a:prstGeom>
          <a:ln w="28575">
            <a:solidFill>
              <a:srgbClr val="A775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428873" y="317049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캐치브의 마이 페이지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5B17F1F-7639-86E9-92C6-36B933D0156D}"/>
              </a:ext>
            </a:extLst>
          </p:cNvPr>
          <p:cNvSpPr/>
          <p:nvPr/>
        </p:nvSpPr>
        <p:spPr>
          <a:xfrm>
            <a:off x="8345211" y="1217087"/>
            <a:ext cx="2983831" cy="2322094"/>
          </a:xfrm>
          <a:prstGeom prst="roundRect">
            <a:avLst/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F3F5F-C72C-97F6-87D6-CFD417B444E4}"/>
              </a:ext>
            </a:extLst>
          </p:cNvPr>
          <p:cNvSpPr txBox="1"/>
          <p:nvPr/>
        </p:nvSpPr>
        <p:spPr>
          <a:xfrm>
            <a:off x="8602794" y="1537519"/>
            <a:ext cx="2468663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마이페이지에서 파일은 썸네일 기준으로 보이도록 디자인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하였습니다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작성 글을 눌렀을 시 글의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리스트가 보입니다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E340AAD-49ED-4FEA-4B80-DB907F2A1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376" y="1557565"/>
            <a:ext cx="2081037" cy="4506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5B1E976-8FA2-F91E-8AEC-E957B3FFA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835" y="1557566"/>
            <a:ext cx="2097842" cy="4542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8BC78FC-158C-16F1-8AC7-12379014B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10" y="3661092"/>
            <a:ext cx="4368389" cy="31202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817848-8F30-69A7-1BB1-C9CF23D43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6" y="1593957"/>
            <a:ext cx="2060902" cy="4506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D8709D-69A8-E70F-5319-907BDE995CB2}"/>
              </a:ext>
            </a:extLst>
          </p:cNvPr>
          <p:cNvCxnSpPr/>
          <p:nvPr/>
        </p:nvCxnSpPr>
        <p:spPr>
          <a:xfrm flipV="1">
            <a:off x="2340142" y="2231858"/>
            <a:ext cx="2027321" cy="601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593F2F-E17C-AE8D-0A11-B1D6DF5C67FB}"/>
              </a:ext>
            </a:extLst>
          </p:cNvPr>
          <p:cNvCxnSpPr/>
          <p:nvPr/>
        </p:nvCxnSpPr>
        <p:spPr>
          <a:xfrm>
            <a:off x="5017168" y="2586789"/>
            <a:ext cx="1078832" cy="84221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8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DC266B-F57F-2CE2-474E-5F31C0D57DD6}"/>
              </a:ext>
            </a:extLst>
          </p:cNvPr>
          <p:cNvSpPr/>
          <p:nvPr/>
        </p:nvSpPr>
        <p:spPr>
          <a:xfrm>
            <a:off x="0" y="797962"/>
            <a:ext cx="4932947" cy="6060029"/>
          </a:xfrm>
          <a:prstGeom prst="rect">
            <a:avLst/>
          </a:prstGeom>
          <a:solidFill>
            <a:srgbClr val="DDC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/>
          <p:nvPr/>
        </p:nvCxnSpPr>
        <p:spPr>
          <a:xfrm>
            <a:off x="0" y="79796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5234226" y="3178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랜딩페이지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347DB-248E-6105-C75C-9C564E3890E5}"/>
              </a:ext>
            </a:extLst>
          </p:cNvPr>
          <p:cNvSpPr txBox="1"/>
          <p:nvPr/>
        </p:nvSpPr>
        <p:spPr>
          <a:xfrm>
            <a:off x="1650164" y="5683394"/>
            <a:ext cx="300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https://catchbe.netlify.app/</a:t>
            </a:r>
          </a:p>
        </p:txBody>
      </p:sp>
      <p:pic>
        <p:nvPicPr>
          <p:cNvPr id="11" name="그림 10" descr="텍스트, 전자기기, 모니터, 디스플레이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BAA06379-2998-882A-21FA-280F828DF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7" y="1425712"/>
            <a:ext cx="4006575" cy="400657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4D6B632-06CD-2549-C8DA-9C561023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32" y="981989"/>
            <a:ext cx="3400425" cy="2551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F4A34C-1449-92E9-94C9-677739EBE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31" y="3653846"/>
            <a:ext cx="2551860" cy="2546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98B977-C757-CF79-EDCF-B19BE69A1BD5}"/>
              </a:ext>
            </a:extLst>
          </p:cNvPr>
          <p:cNvSpPr txBox="1"/>
          <p:nvPr/>
        </p:nvSpPr>
        <p:spPr>
          <a:xfrm>
            <a:off x="8452183" y="2364026"/>
            <a:ext cx="3290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책도</a:t>
            </a:r>
            <a:r>
              <a:rPr lang="en-US" altLang="ko-KR" sz="14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4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영화도 리뷰하는데 유튜브 영상은</a:t>
            </a:r>
            <a:endParaRPr lang="en-US" altLang="ko-KR" sz="1400" dirty="0">
              <a:effectLst/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어디에 리뷰할까요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A68A5-DED0-7C86-A564-C7AAD9394022}"/>
              </a:ext>
            </a:extLst>
          </p:cNvPr>
          <p:cNvSpPr txBox="1"/>
          <p:nvPr/>
        </p:nvSpPr>
        <p:spPr>
          <a:xfrm>
            <a:off x="8452183" y="1696239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775D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유튜브 기반 커뮤니티</a:t>
            </a:r>
            <a:r>
              <a:rPr lang="en-US" altLang="ko-KR" dirty="0">
                <a:solidFill>
                  <a:srgbClr val="A775D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 err="1">
                <a:solidFill>
                  <a:srgbClr val="A775D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캐치브</a:t>
            </a:r>
            <a:endParaRPr lang="ko-KR" altLang="en-US" dirty="0">
              <a:solidFill>
                <a:srgbClr val="A775DD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F059D-FAEA-15A2-F646-EA92514FC5DD}"/>
              </a:ext>
            </a:extLst>
          </p:cNvPr>
          <p:cNvSpPr txBox="1"/>
          <p:nvPr/>
        </p:nvSpPr>
        <p:spPr>
          <a:xfrm>
            <a:off x="5428244" y="5078185"/>
            <a:ext cx="3290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모든 유튜브 영상을 보기에는 당신의 시간은 </a:t>
            </a:r>
            <a:endParaRPr lang="en-US" altLang="ko-KR" sz="1400" dirty="0">
              <a:effectLst/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4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소중하니까 </a:t>
            </a:r>
            <a:r>
              <a:rPr lang="ko-KR" altLang="en-US" sz="1400" dirty="0" err="1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캐치브에서</a:t>
            </a:r>
            <a:r>
              <a:rPr lang="ko-KR" altLang="en-US" sz="14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먼저 확인하세요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6D9B8-675E-8172-E595-B1A27D42B7AB}"/>
              </a:ext>
            </a:extLst>
          </p:cNvPr>
          <p:cNvSpPr txBox="1"/>
          <p:nvPr/>
        </p:nvSpPr>
        <p:spPr>
          <a:xfrm>
            <a:off x="5428244" y="4410398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775D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모든 영상을 보기엔 당신의 </a:t>
            </a:r>
            <a:endParaRPr lang="en-US" altLang="ko-KR" dirty="0">
              <a:solidFill>
                <a:srgbClr val="A775DD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solidFill>
                  <a:srgbClr val="A775D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시간은 소중하니까</a:t>
            </a:r>
          </a:p>
        </p:txBody>
      </p:sp>
    </p:spTree>
    <p:extLst>
      <p:ext uri="{BB962C8B-B14F-4D97-AF65-F5344CB8AC3E}">
        <p14:creationId xmlns:p14="http://schemas.microsoft.com/office/powerpoint/2010/main" val="1675387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1033463" y="97565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향후과제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05A7B-CD98-E64B-CD84-568A910A1A25}"/>
              </a:ext>
            </a:extLst>
          </p:cNvPr>
          <p:cNvSpPr txBox="1"/>
          <p:nvPr/>
        </p:nvSpPr>
        <p:spPr>
          <a:xfrm>
            <a:off x="1418555" y="3691823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/>
              <a:t>설정 페이지의 상세한 부분까지 다 생각해 만들어 볼 수 있도록 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0F107-80EA-83B1-01EE-B1DE4FDE5EC0}"/>
              </a:ext>
            </a:extLst>
          </p:cNvPr>
          <p:cNvSpPr txBox="1"/>
          <p:nvPr/>
        </p:nvSpPr>
        <p:spPr>
          <a:xfrm>
            <a:off x="1418555" y="1814097"/>
            <a:ext cx="8586005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dirty="0"/>
              <a:t>시작 페이지에서 유저의 취향을 선택할 수 있는 화면을 만들어 원하는 영상을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위주로 보이게 디자인한다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8626E-11C7-9A5A-A0A1-7ABC06B5A338}"/>
              </a:ext>
            </a:extLst>
          </p:cNvPr>
          <p:cNvSpPr txBox="1"/>
          <p:nvPr/>
        </p:nvSpPr>
        <p:spPr>
          <a:xfrm>
            <a:off x="1418555" y="3003189"/>
            <a:ext cx="672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</a:t>
            </a:r>
            <a:r>
              <a:rPr lang="ko-KR" altLang="en-US" dirty="0"/>
              <a:t>유저가 저장한 글의 파일을 눌렀을 시 보이는 화면을 만든다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370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DA5542-3CDD-EA2C-6A75-B1DABC8A3AE8}"/>
              </a:ext>
            </a:extLst>
          </p:cNvPr>
          <p:cNvSpPr/>
          <p:nvPr/>
        </p:nvSpPr>
        <p:spPr>
          <a:xfrm>
            <a:off x="0" y="797962"/>
            <a:ext cx="4932947" cy="6060029"/>
          </a:xfrm>
          <a:prstGeom prst="rect">
            <a:avLst/>
          </a:prstGeom>
          <a:solidFill>
            <a:srgbClr val="C19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/>
          <p:nvPr/>
        </p:nvCxnSpPr>
        <p:spPr>
          <a:xfrm>
            <a:off x="0" y="79796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5388114" y="3182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완성화면</a:t>
            </a:r>
          </a:p>
        </p:txBody>
      </p:sp>
      <p:pic>
        <p:nvPicPr>
          <p:cNvPr id="11" name="그림 10" descr="텍스트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35E8BAC8-E044-961B-BA3C-D6F40CAD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163"/>
            <a:ext cx="4714875" cy="4714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8CAD63-FDD0-A48A-1430-E61DB535FB59}"/>
              </a:ext>
            </a:extLst>
          </p:cNvPr>
          <p:cNvSpPr txBox="1"/>
          <p:nvPr/>
        </p:nvSpPr>
        <p:spPr>
          <a:xfrm>
            <a:off x="5786438" y="5779441"/>
            <a:ext cx="6021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https://www.figma.com/proto/3PlUBJSz8kWvakncPN0Tcs/%EC%BA%90%EC%B9%98%EB%B8%8C?node-id=167%3A3656&amp;starting-point-node-id=167%3A3656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FA3FC12-41FB-69A3-F1A5-64540B9A1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902" y="1859854"/>
            <a:ext cx="1621673" cy="3517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D7A1C3-0194-46EA-9334-3D391AE05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8" y="1859854"/>
            <a:ext cx="1576983" cy="3448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D6E38F67-7E02-F868-1DD6-D361B97BA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288" y="1859855"/>
            <a:ext cx="1664276" cy="3585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604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/>
          <p:nvPr/>
        </p:nvCxnSpPr>
        <p:spPr>
          <a:xfrm>
            <a:off x="0" y="822025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5388114" y="3423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개발 동기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DC302B-A130-B22F-3C41-562CB56F4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9" y="1828800"/>
            <a:ext cx="4214061" cy="280937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5D4CE3-CF4A-07FA-C74D-84CD7E1B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73" y="1860740"/>
            <a:ext cx="6247999" cy="4041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EA291-5068-6FEC-7D6D-16F57FE955BD}"/>
              </a:ext>
            </a:extLst>
          </p:cNvPr>
          <p:cNvSpPr txBox="1"/>
          <p:nvPr/>
        </p:nvSpPr>
        <p:spPr>
          <a:xfrm>
            <a:off x="893293" y="5270861"/>
            <a:ext cx="3417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코로나 이후 유튜브 시청 기간 변화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B5E28-B2BF-F9F0-C369-D299E0BF6B0B}"/>
              </a:ext>
            </a:extLst>
          </p:cNvPr>
          <p:cNvSpPr txBox="1"/>
          <p:nvPr/>
        </p:nvSpPr>
        <p:spPr>
          <a:xfrm>
            <a:off x="7694689" y="14969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캐치브의</a:t>
            </a:r>
            <a:r>
              <a:rPr lang="ko-KR" altLang="en-US" dirty="0"/>
              <a:t> 타겟 유저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8E4C55E-09F1-A5CE-341F-94708A64B3A6}"/>
              </a:ext>
            </a:extLst>
          </p:cNvPr>
          <p:cNvSpPr/>
          <p:nvPr/>
        </p:nvSpPr>
        <p:spPr>
          <a:xfrm>
            <a:off x="6009774" y="2800789"/>
            <a:ext cx="3110163" cy="2671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E664202-12EF-8205-C256-E1C245706678}"/>
              </a:ext>
            </a:extLst>
          </p:cNvPr>
          <p:cNvSpPr/>
          <p:nvPr/>
        </p:nvSpPr>
        <p:spPr>
          <a:xfrm>
            <a:off x="6096000" y="4858117"/>
            <a:ext cx="2837447" cy="2671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891B53-A34A-EEA8-FCFF-D0375F06DCBB}"/>
              </a:ext>
            </a:extLst>
          </p:cNvPr>
          <p:cNvSpPr/>
          <p:nvPr/>
        </p:nvSpPr>
        <p:spPr>
          <a:xfrm>
            <a:off x="6485021" y="4354868"/>
            <a:ext cx="2522622" cy="2671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07A7C9A-4C5B-F603-4CDE-20A2E2D14496}"/>
              </a:ext>
            </a:extLst>
          </p:cNvPr>
          <p:cNvSpPr/>
          <p:nvPr/>
        </p:nvSpPr>
        <p:spPr>
          <a:xfrm>
            <a:off x="7381374" y="4106619"/>
            <a:ext cx="1626269" cy="1999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E1155C-560C-D216-CB21-47031D9680AE}"/>
              </a:ext>
            </a:extLst>
          </p:cNvPr>
          <p:cNvCxnSpPr/>
          <p:nvPr/>
        </p:nvCxnSpPr>
        <p:spPr>
          <a:xfrm>
            <a:off x="0" y="79796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22B3C-0C63-76DA-A220-7A8886675F6A}"/>
              </a:ext>
            </a:extLst>
          </p:cNvPr>
          <p:cNvSpPr txBox="1"/>
          <p:nvPr/>
        </p:nvSpPr>
        <p:spPr>
          <a:xfrm>
            <a:off x="5333612" y="31785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개발 동기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1A393AD-0663-DD0F-B5D6-C0D797CA3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6" y="1010651"/>
            <a:ext cx="2863516" cy="57270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9743E-D566-5F77-5C07-F164F0B71D62}"/>
              </a:ext>
            </a:extLst>
          </p:cNvPr>
          <p:cNvGrpSpPr/>
          <p:nvPr/>
        </p:nvGrpSpPr>
        <p:grpSpPr>
          <a:xfrm>
            <a:off x="2250414" y="2664543"/>
            <a:ext cx="5161160" cy="1245255"/>
            <a:chOff x="2244277" y="2628911"/>
            <a:chExt cx="5161160" cy="1245255"/>
          </a:xfrm>
        </p:grpSpPr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6B12FA53-CCCB-A7E1-B1F6-71D478FA5F0B}"/>
                </a:ext>
              </a:extLst>
            </p:cNvPr>
            <p:cNvSpPr/>
            <p:nvPr/>
          </p:nvSpPr>
          <p:spPr>
            <a:xfrm rot="10800000" flipH="1">
              <a:off x="2244277" y="2628911"/>
              <a:ext cx="5161160" cy="1245255"/>
            </a:xfrm>
            <a:prstGeom prst="wedgeRoundRectCallout">
              <a:avLst>
                <a:gd name="adj1" fmla="val -6322"/>
                <a:gd name="adj2" fmla="val 78793"/>
                <a:gd name="adj3" fmla="val 16667"/>
              </a:avLst>
            </a:prstGeom>
            <a:solidFill>
              <a:srgbClr val="DDC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19BF3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A2C056-FD42-FFDA-B22A-1BA4823B1014}"/>
                </a:ext>
              </a:extLst>
            </p:cNvPr>
            <p:cNvSpPr txBox="1"/>
            <p:nvPr/>
          </p:nvSpPr>
          <p:spPr>
            <a:xfrm>
              <a:off x="2714761" y="2928373"/>
              <a:ext cx="43738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알고리즘 추천 영상 말고 다른 사람이 </a:t>
              </a:r>
              <a:endParaRPr lang="en-US" altLang="ko-KR" b="1" dirty="0"/>
            </a:p>
            <a:p>
              <a:r>
                <a:rPr lang="ko-KR" altLang="en-US" b="1" dirty="0"/>
                <a:t>추천👍하는 영상을 볼 수 없을까요</a:t>
              </a:r>
              <a:r>
                <a:rPr lang="en-US" altLang="ko-KR" b="1" dirty="0"/>
                <a:t>?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BDBD65-36A7-CD9B-4471-6F3F8DBA5980}"/>
              </a:ext>
            </a:extLst>
          </p:cNvPr>
          <p:cNvGrpSpPr/>
          <p:nvPr/>
        </p:nvGrpSpPr>
        <p:grpSpPr>
          <a:xfrm>
            <a:off x="4552322" y="3610336"/>
            <a:ext cx="5161160" cy="1245255"/>
            <a:chOff x="4245693" y="1943718"/>
            <a:chExt cx="5161160" cy="1245255"/>
          </a:xfrm>
        </p:grpSpPr>
        <p:sp>
          <p:nvSpPr>
            <p:cNvPr id="21" name="말풍선: 모서리가 둥근 사각형 20">
              <a:extLst>
                <a:ext uri="{FF2B5EF4-FFF2-40B4-BE49-F238E27FC236}">
                  <a16:creationId xmlns:a16="http://schemas.microsoft.com/office/drawing/2014/main" id="{AA61A69E-83BA-08AB-DE25-715930BDA48B}"/>
                </a:ext>
              </a:extLst>
            </p:cNvPr>
            <p:cNvSpPr/>
            <p:nvPr/>
          </p:nvSpPr>
          <p:spPr>
            <a:xfrm rot="10800000">
              <a:off x="4245693" y="1943718"/>
              <a:ext cx="5161160" cy="1245255"/>
            </a:xfrm>
            <a:prstGeom prst="wedgeRoundRectCallout">
              <a:avLst>
                <a:gd name="adj1" fmla="val -6322"/>
                <a:gd name="adj2" fmla="val 78793"/>
                <a:gd name="adj3" fmla="val 16667"/>
              </a:avLst>
            </a:prstGeom>
            <a:solidFill>
              <a:srgbClr val="DDC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19BF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CCC057-7FBD-053B-D8A9-625680C3CB72}"/>
                </a:ext>
              </a:extLst>
            </p:cNvPr>
            <p:cNvSpPr txBox="1"/>
            <p:nvPr/>
          </p:nvSpPr>
          <p:spPr>
            <a:xfrm>
              <a:off x="4716177" y="2243180"/>
              <a:ext cx="43738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책이나 영화처럼 유튜브 영상도 리뷰✍️할 수 있는 앱은 없을까요</a:t>
              </a:r>
              <a:r>
                <a:rPr lang="en-US" altLang="ko-KR" b="1" dirty="0"/>
                <a:t>?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45EF1E-21EF-C22C-88AC-D857B476709A}"/>
              </a:ext>
            </a:extLst>
          </p:cNvPr>
          <p:cNvGrpSpPr/>
          <p:nvPr/>
        </p:nvGrpSpPr>
        <p:grpSpPr>
          <a:xfrm>
            <a:off x="2327239" y="4602094"/>
            <a:ext cx="5161160" cy="1245255"/>
            <a:chOff x="2321102" y="2584673"/>
            <a:chExt cx="5161160" cy="1245255"/>
          </a:xfrm>
        </p:grpSpPr>
        <p:sp>
          <p:nvSpPr>
            <p:cNvPr id="24" name="말풍선: 모서리가 둥근 사각형 23">
              <a:extLst>
                <a:ext uri="{FF2B5EF4-FFF2-40B4-BE49-F238E27FC236}">
                  <a16:creationId xmlns:a16="http://schemas.microsoft.com/office/drawing/2014/main" id="{CBEF8527-1A0E-7B1C-B527-AA974594B4E0}"/>
                </a:ext>
              </a:extLst>
            </p:cNvPr>
            <p:cNvSpPr/>
            <p:nvPr/>
          </p:nvSpPr>
          <p:spPr>
            <a:xfrm rot="10800000" flipH="1">
              <a:off x="2321102" y="2584673"/>
              <a:ext cx="5161160" cy="1245255"/>
            </a:xfrm>
            <a:prstGeom prst="wedgeRoundRectCallout">
              <a:avLst>
                <a:gd name="adj1" fmla="val -8224"/>
                <a:gd name="adj2" fmla="val 71401"/>
                <a:gd name="adj3" fmla="val 16667"/>
              </a:avLst>
            </a:prstGeom>
            <a:solidFill>
              <a:srgbClr val="DDC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19BF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DA736D-1C61-6F8B-4207-D53DCACD41F7}"/>
                </a:ext>
              </a:extLst>
            </p:cNvPr>
            <p:cNvSpPr txBox="1"/>
            <p:nvPr/>
          </p:nvSpPr>
          <p:spPr>
            <a:xfrm>
              <a:off x="2714761" y="2928373"/>
              <a:ext cx="43738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유튜브 독학📚에 도움이 되는 앱은 없을까요</a:t>
              </a:r>
              <a:r>
                <a:rPr lang="en-US" altLang="ko-KR" b="1" dirty="0"/>
                <a:t>?</a:t>
              </a:r>
              <a:r>
                <a:rPr lang="ko-KR" altLang="en-US" b="1" dirty="0"/>
                <a:t>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66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A2205D-280C-4160-A89C-204661A1E723}"/>
              </a:ext>
            </a:extLst>
          </p:cNvPr>
          <p:cNvSpPr/>
          <p:nvPr/>
        </p:nvSpPr>
        <p:spPr>
          <a:xfrm>
            <a:off x="8355932" y="1425742"/>
            <a:ext cx="2983831" cy="2322094"/>
          </a:xfrm>
          <a:prstGeom prst="roundRect">
            <a:avLst/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/>
          <p:nvPr/>
        </p:nvCxnSpPr>
        <p:spPr>
          <a:xfrm>
            <a:off x="0" y="79796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5388114" y="3178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작업일정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23BFDC-606C-B63D-72DB-1C5B2B24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51" y="1502416"/>
            <a:ext cx="7306695" cy="4744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CA3F7-3324-857C-C39B-902F937B035F}"/>
              </a:ext>
            </a:extLst>
          </p:cNvPr>
          <p:cNvSpPr txBox="1"/>
          <p:nvPr/>
        </p:nvSpPr>
        <p:spPr>
          <a:xfrm>
            <a:off x="8974851" y="1711897"/>
            <a:ext cx="1745991" cy="2135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주차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기획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2~4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주차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스케치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6~14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주차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제작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15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주차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전시일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200CFE-BD8A-26EA-C4AA-6655D47D2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53" y="3747836"/>
            <a:ext cx="3944264" cy="29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4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/>
          <p:nvPr/>
        </p:nvCxnSpPr>
        <p:spPr>
          <a:xfrm>
            <a:off x="0" y="79796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5025835" y="31785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캐치브의 유저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839A55-1986-0EFF-9A84-5C0AC61C81BA}"/>
              </a:ext>
            </a:extLst>
          </p:cNvPr>
          <p:cNvSpPr/>
          <p:nvPr/>
        </p:nvSpPr>
        <p:spPr>
          <a:xfrm>
            <a:off x="2501876" y="1532522"/>
            <a:ext cx="1762124" cy="17621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6CFFE56-FE80-0681-2438-FDEE319D4B34}"/>
              </a:ext>
            </a:extLst>
          </p:cNvPr>
          <p:cNvSpPr/>
          <p:nvPr/>
        </p:nvSpPr>
        <p:spPr>
          <a:xfrm>
            <a:off x="2501876" y="4056649"/>
            <a:ext cx="1762124" cy="17621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18287-A118-6094-0CD9-F77262718616}"/>
              </a:ext>
            </a:extLst>
          </p:cNvPr>
          <p:cNvSpPr txBox="1"/>
          <p:nvPr/>
        </p:nvSpPr>
        <p:spPr>
          <a:xfrm>
            <a:off x="5226195" y="2007087"/>
            <a:ext cx="2803286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/>
              </a:rPr>
              <a:t>운동을 시작하는 고민우</a:t>
            </a:r>
            <a:endParaRPr lang="en-US" altLang="ko-KR" b="1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나이 </a:t>
            </a:r>
            <a:r>
              <a:rPr lang="en-US" altLang="ko-KR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20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성별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1CF48-8ACF-BF7E-2804-2A1BF6D18ABE}"/>
              </a:ext>
            </a:extLst>
          </p:cNvPr>
          <p:cNvSpPr txBox="1"/>
          <p:nvPr/>
        </p:nvSpPr>
        <p:spPr>
          <a:xfrm>
            <a:off x="5226195" y="4566937"/>
            <a:ext cx="428625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/>
              </a:rPr>
              <a:t>영어를 유튜브로 독학하려는 </a:t>
            </a:r>
            <a:r>
              <a:rPr lang="ko-KR" altLang="en-US" b="1" dirty="0"/>
              <a:t>이하윤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나이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22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성별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93AEFE-6C05-69A1-76D9-ACA555B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67" y="1661306"/>
            <a:ext cx="2251242" cy="22512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DF8732-EAE7-5076-00BA-90193AD89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2236" y="4056649"/>
            <a:ext cx="2323599" cy="232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9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65CC81-0654-E29A-2DF9-02103FEA98E2}"/>
              </a:ext>
            </a:extLst>
          </p:cNvPr>
          <p:cNvSpPr/>
          <p:nvPr/>
        </p:nvSpPr>
        <p:spPr>
          <a:xfrm>
            <a:off x="1614167" y="1619119"/>
            <a:ext cx="1832553" cy="4616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E2F8B-F3F3-14E8-4909-A37C240B5260}"/>
              </a:ext>
            </a:extLst>
          </p:cNvPr>
          <p:cNvSpPr txBox="1"/>
          <p:nvPr/>
        </p:nvSpPr>
        <p:spPr>
          <a:xfrm>
            <a:off x="401649" y="2465572"/>
            <a:ext cx="7436642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유튜브로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홈트를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하기 전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영상 후기를 먼저 보려 한다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홈트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운동을 검색한다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지속적으로 영상을 본 기록이 있는 유저의 글을 참고한다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이 유저가 봤던 영상을 시청하며 운동을 한다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영상에 대한 체크리스트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기간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를 만든다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이 운동 영상의 좋은 점을 작성한다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3924FA-0014-81C1-DCAF-93036E197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70" y="548145"/>
            <a:ext cx="1906624" cy="1906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D2A87-1B51-0A09-FE1F-22172CC8B8DA}"/>
              </a:ext>
            </a:extLst>
          </p:cNvPr>
          <p:cNvSpPr txBox="1"/>
          <p:nvPr/>
        </p:nvSpPr>
        <p:spPr>
          <a:xfrm>
            <a:off x="1630082" y="163077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9966FF"/>
                </a:solidFill>
              </a:rPr>
              <a:t>유저 고민우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88E3E1-5367-ACA1-7FD1-3E19FF950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9768" y="534590"/>
            <a:ext cx="1798489" cy="179848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A15C6F3-9290-DD0E-3313-71645EBCEE86}"/>
              </a:ext>
            </a:extLst>
          </p:cNvPr>
          <p:cNvSpPr/>
          <p:nvPr/>
        </p:nvSpPr>
        <p:spPr>
          <a:xfrm>
            <a:off x="7479126" y="1599670"/>
            <a:ext cx="1832553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4FCD2-338D-07FD-1429-ED6B01AE2B21}"/>
              </a:ext>
            </a:extLst>
          </p:cNvPr>
          <p:cNvSpPr txBox="1"/>
          <p:nvPr/>
        </p:nvSpPr>
        <p:spPr>
          <a:xfrm>
            <a:off x="7495041" y="159966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9966FF"/>
                </a:solidFill>
              </a:rPr>
              <a:t>유저 이하윤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E89F7-C709-8085-1C6D-8CFD1A8F2D55}"/>
              </a:ext>
            </a:extLst>
          </p:cNvPr>
          <p:cNvSpPr txBox="1"/>
          <p:nvPr/>
        </p:nvSpPr>
        <p:spPr>
          <a:xfrm>
            <a:off x="6255560" y="2457968"/>
            <a:ext cx="8916526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영어 강의 검색 후 다른 사용자의 글을 본다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해당 영상을 보고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어디까지 봤는지 기록을 한다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달에 몇 번을 공부했는지 기록하고 싶다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글쓰기 버튼에서 체크리스트용으로 업로드한다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캘린더 메뉴를 누른다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날짜를 누르면 자기가 본 영상 썸네일과 간단한 메모가 보인다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다른 영상 기록을 보고 싶으면 목록 버튼을 눌러서 찾는다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0339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/>
          <p:nvPr/>
        </p:nvCxnSpPr>
        <p:spPr>
          <a:xfrm>
            <a:off x="0" y="79796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4871947" y="31785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유저 플로우 차트</a:t>
            </a:r>
          </a:p>
        </p:txBody>
      </p:sp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C8E26E1-56C8-9480-A998-D5C49EA72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29" y="1313530"/>
            <a:ext cx="9346532" cy="488487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6FF0980-59AD-5F23-1A9B-1878F6D9CCB5}"/>
              </a:ext>
            </a:extLst>
          </p:cNvPr>
          <p:cNvSpPr/>
          <p:nvPr/>
        </p:nvSpPr>
        <p:spPr>
          <a:xfrm>
            <a:off x="8355932" y="1425742"/>
            <a:ext cx="2983831" cy="2322094"/>
          </a:xfrm>
          <a:prstGeom prst="roundRect">
            <a:avLst/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98C60-02C1-7126-D590-EB46E0A02E5E}"/>
              </a:ext>
            </a:extLst>
          </p:cNvPr>
          <p:cNvSpPr txBox="1"/>
          <p:nvPr/>
        </p:nvSpPr>
        <p:spPr>
          <a:xfrm>
            <a:off x="8545428" y="1973087"/>
            <a:ext cx="2710113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유저가 캐치브를 더욱 편하게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사용할 수 있도록 플로우 차트를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만들어 필요한 화면과 순서를 파악합니다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1E85F2-92A3-9991-D84C-4EABE5DC8540}"/>
              </a:ext>
            </a:extLst>
          </p:cNvPr>
          <p:cNvSpPr/>
          <p:nvPr/>
        </p:nvSpPr>
        <p:spPr>
          <a:xfrm>
            <a:off x="2929689" y="4439653"/>
            <a:ext cx="800100" cy="1116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04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13F455-B0E7-AF7E-E143-41811190EE3D}"/>
              </a:ext>
            </a:extLst>
          </p:cNvPr>
          <p:cNvCxnSpPr/>
          <p:nvPr/>
        </p:nvCxnSpPr>
        <p:spPr>
          <a:xfrm>
            <a:off x="0" y="79796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5562D-08DD-2F69-CD49-A4BEE143356E}"/>
              </a:ext>
            </a:extLst>
          </p:cNvPr>
          <p:cNvSpPr txBox="1"/>
          <p:nvPr/>
        </p:nvSpPr>
        <p:spPr>
          <a:xfrm>
            <a:off x="5542002" y="3178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스케치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3EE2E4-DA0A-8D25-5167-418A3A45E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1086866"/>
            <a:ext cx="5334604" cy="1811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A47A99-B889-4B94-71B3-C2EB275A6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r="1354"/>
          <a:stretch/>
        </p:blipFill>
        <p:spPr>
          <a:xfrm>
            <a:off x="309357" y="4806922"/>
            <a:ext cx="9920037" cy="1952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1FA6C4-0B9E-0EDA-F8C0-172C40FD4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"/>
          <a:stretch/>
        </p:blipFill>
        <p:spPr>
          <a:xfrm>
            <a:off x="4185238" y="3001180"/>
            <a:ext cx="3400670" cy="160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90AB40-612B-03DA-54D7-F34ECF8D8C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r="1913" b="9524"/>
          <a:stretch/>
        </p:blipFill>
        <p:spPr>
          <a:xfrm>
            <a:off x="309357" y="2898095"/>
            <a:ext cx="3775365" cy="180637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72E7FB-954C-5B2D-718F-3C4E3CBD7418}"/>
              </a:ext>
            </a:extLst>
          </p:cNvPr>
          <p:cNvSpPr/>
          <p:nvPr/>
        </p:nvSpPr>
        <p:spPr>
          <a:xfrm>
            <a:off x="8355932" y="1425742"/>
            <a:ext cx="2983831" cy="2322094"/>
          </a:xfrm>
          <a:prstGeom prst="roundRect">
            <a:avLst/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D2CD5-A86F-FB3C-F529-0C30BD3A2253}"/>
              </a:ext>
            </a:extLst>
          </p:cNvPr>
          <p:cNvSpPr txBox="1"/>
          <p:nvPr/>
        </p:nvSpPr>
        <p:spPr>
          <a:xfrm>
            <a:off x="8585513" y="2069339"/>
            <a:ext cx="2524668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캐치브를 제작하기 전에 생각나는 아이디어를 스케치해서 기록해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둡니다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50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461</Words>
  <Application>Microsoft Office PowerPoint</Application>
  <PresentationFormat>와이드스크린</PresentationFormat>
  <Paragraphs>89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AppleSDGothicNeoB00</vt:lpstr>
      <vt:lpstr>AppleSDGothicNeoL00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김민정</dc:creator>
  <cp:lastModifiedBy>김민정</cp:lastModifiedBy>
  <cp:revision>10</cp:revision>
  <dcterms:created xsi:type="dcterms:W3CDTF">2022-05-25T06:08:18Z</dcterms:created>
  <dcterms:modified xsi:type="dcterms:W3CDTF">2022-06-07T10:11:31Z</dcterms:modified>
</cp:coreProperties>
</file>